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71" r:id="rId3"/>
    <p:sldId id="274" r:id="rId4"/>
    <p:sldId id="278" r:id="rId5"/>
    <p:sldId id="279" r:id="rId6"/>
    <p:sldId id="280" r:id="rId7"/>
    <p:sldId id="282" r:id="rId8"/>
  </p:sldIdLst>
  <p:sldSz cx="9144000" cy="6858000" type="screen4x3"/>
  <p:notesSz cx="7010400" cy="92964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610" autoAdjust="0"/>
  </p:normalViewPr>
  <p:slideViewPr>
    <p:cSldViewPr>
      <p:cViewPr varScale="1">
        <p:scale>
          <a:sx n="102" d="100"/>
          <a:sy n="102" d="100"/>
        </p:scale>
        <p:origin x="25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16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3282" y="-120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os vietos rezervavimo ženklas 2"/>
          <p:cNvSpPr>
            <a:spLocks noGrp="1"/>
          </p:cNvSpPr>
          <p:nvPr>
            <p:ph type="dt" sz="quarter" idx="1"/>
          </p:nvPr>
        </p:nvSpPr>
        <p:spPr>
          <a:xfrm>
            <a:off x="3970938" y="183704"/>
            <a:ext cx="2630606" cy="281116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r>
              <a:rPr lang="lt-LT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Forma</a:t>
            </a:r>
            <a:endParaRPr lang="lt-LT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2"/>
          </p:nvPr>
        </p:nvSpPr>
        <p:spPr>
          <a:xfrm>
            <a:off x="480864" y="8829967"/>
            <a:ext cx="2556976" cy="21072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r>
              <a:rPr lang="lt-LT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Versija 1.0</a:t>
            </a:r>
            <a:endParaRPr lang="lt-LT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80A7658-5C9D-47CA-9F33-D3A8C257B65A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7653087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82E9A4-CD7D-475E-8CF2-E48F04B04CBC}" type="datetimeFigureOut">
              <a:rPr lang="lt-LT" smtClean="0"/>
              <a:t>2020-03-24</a:t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2B4F94-61A2-41BF-85D9-9B01C3A7427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15246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2B4F94-61A2-41BF-85D9-9B01C3A7427C}" type="slidenum">
              <a:rPr lang="lt-LT" smtClean="0"/>
              <a:t>7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35656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Paantraštė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Spustelėkite ruošinio paantraštės stiliui keisti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2020-03-24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2020-03-24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2020-03-24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2020-03-24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2020-03-24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2020-03-24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2020-03-24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2020-03-24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2020-03-24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2020-03-24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2020-03-24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56D04-A3C8-49D4-B877-B45534FE3A10}" type="datetimeFigureOut">
              <a:rPr lang="lt-LT" smtClean="0"/>
              <a:t>2020-03-24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01865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ERASMUS+ </a:t>
            </a:r>
            <a:r>
              <a:rPr lang="en-US" b="1" dirty="0" err="1" smtClean="0"/>
              <a:t>programos</a:t>
            </a:r>
            <a:r>
              <a:rPr lang="en-US" b="1" dirty="0" smtClean="0"/>
              <a:t> </a:t>
            </a:r>
            <a:r>
              <a:rPr lang="en-US" b="1" dirty="0" err="1" smtClean="0"/>
              <a:t>projektas</a:t>
            </a:r>
            <a:r>
              <a:rPr lang="en-US" b="1" dirty="0" smtClean="0"/>
              <a:t> ……………………………. (</a:t>
            </a:r>
            <a:r>
              <a:rPr lang="en-US" b="1" dirty="0" err="1" smtClean="0"/>
              <a:t>pavadinimas</a:t>
            </a:r>
            <a:r>
              <a:rPr lang="en-US" b="1" dirty="0" smtClean="0"/>
              <a:t>)</a:t>
            </a:r>
            <a:br>
              <a:rPr lang="en-US" b="1" dirty="0" smtClean="0"/>
            </a:br>
            <a:r>
              <a:rPr lang="en-US" b="1" dirty="0" smtClean="0"/>
              <a:t>………………………………… (</a:t>
            </a:r>
            <a:r>
              <a:rPr lang="en-US" b="1" dirty="0" err="1" smtClean="0"/>
              <a:t>numeris</a:t>
            </a:r>
            <a:r>
              <a:rPr lang="en-US" b="1" dirty="0" smtClean="0"/>
              <a:t>)</a:t>
            </a:r>
            <a:endParaRPr lang="lt-LT" dirty="0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6400800" cy="1872208"/>
          </a:xfrm>
        </p:spPr>
        <p:txBody>
          <a:bodyPr>
            <a:normAutofit/>
          </a:bodyPr>
          <a:lstStyle/>
          <a:p>
            <a:r>
              <a:rPr lang="lt-LT" dirty="0" smtClean="0"/>
              <a:t>..................................... (rengė)</a:t>
            </a:r>
            <a:endParaRPr lang="en-US" dirty="0" smtClean="0"/>
          </a:p>
          <a:p>
            <a:endParaRPr lang="lt-LT" dirty="0"/>
          </a:p>
        </p:txBody>
      </p:sp>
      <p:pic>
        <p:nvPicPr>
          <p:cNvPr id="4" name="Paveikslėlis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357" y="301953"/>
            <a:ext cx="4042554" cy="1152128"/>
          </a:xfrm>
          <a:prstGeom prst="rect">
            <a:avLst/>
          </a:prstGeom>
        </p:spPr>
      </p:pic>
      <p:pic>
        <p:nvPicPr>
          <p:cNvPr id="5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476672"/>
            <a:ext cx="1011297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758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lt-LT" dirty="0" smtClean="0"/>
              <a:t>PRIIMANČIOS INSTITUCIJOS PAVADINIMAS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r>
              <a:rPr lang="lt-LT" dirty="0" smtClean="0"/>
              <a:t>Praktikos laikotarpis</a:t>
            </a:r>
          </a:p>
          <a:p>
            <a:r>
              <a:rPr lang="lt-LT" dirty="0" smtClean="0"/>
              <a:t>Informacija apie priimančią šalį + instituciją</a:t>
            </a:r>
          </a:p>
        </p:txBody>
      </p:sp>
      <p:graphicFrame>
        <p:nvGraphicFramePr>
          <p:cNvPr id="4" name="Lentelė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256401"/>
              </p:ext>
            </p:extLst>
          </p:nvPr>
        </p:nvGraphicFramePr>
        <p:xfrm>
          <a:off x="65314" y="65314"/>
          <a:ext cx="8958943" cy="699390"/>
        </p:xfrm>
        <a:graphic>
          <a:graphicData uri="http://schemas.openxmlformats.org/drawingml/2006/table">
            <a:tbl>
              <a:tblPr/>
              <a:tblGrid>
                <a:gridCol w="8958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99390"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4605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152128"/>
          </a:xfrm>
        </p:spPr>
        <p:txBody>
          <a:bodyPr>
            <a:normAutofit/>
          </a:bodyPr>
          <a:lstStyle/>
          <a:p>
            <a:r>
              <a:rPr lang="lt-LT" dirty="0"/>
              <a:t>PRIEŠ IŠVYKSTANT Į PRAKTIKĄ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pPr algn="just"/>
            <a:r>
              <a:rPr lang="lt-LT" dirty="0"/>
              <a:t>Aprašyti kaip ruoštasi prieš išvykstant į praktiką (anglų kalba, kultūrinis pasirengimas, atrankos procesas, </a:t>
            </a:r>
            <a:r>
              <a:rPr lang="lt-LT" dirty="0" smtClean="0"/>
              <a:t>susitikimai </a:t>
            </a:r>
            <a:r>
              <a:rPr lang="lt-LT" dirty="0"/>
              <a:t>su projektų vadovais, kt.)</a:t>
            </a:r>
          </a:p>
        </p:txBody>
      </p:sp>
      <p:graphicFrame>
        <p:nvGraphicFramePr>
          <p:cNvPr id="4" name="Lentelė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2442329"/>
              </p:ext>
            </p:extLst>
          </p:nvPr>
        </p:nvGraphicFramePr>
        <p:xfrm>
          <a:off x="65314" y="65314"/>
          <a:ext cx="8958943" cy="699390"/>
        </p:xfrm>
        <a:graphic>
          <a:graphicData uri="http://schemas.openxmlformats.org/drawingml/2006/table">
            <a:tbl>
              <a:tblPr/>
              <a:tblGrid>
                <a:gridCol w="8958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99390"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8793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152128"/>
          </a:xfrm>
        </p:spPr>
        <p:txBody>
          <a:bodyPr>
            <a:normAutofit/>
          </a:bodyPr>
          <a:lstStyle/>
          <a:p>
            <a:r>
              <a:rPr lang="lt-LT" dirty="0"/>
              <a:t>PRAKTIKA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 fontScale="92500"/>
          </a:bodyPr>
          <a:lstStyle/>
          <a:p>
            <a:r>
              <a:rPr lang="lt-LT" dirty="0"/>
              <a:t>Kasdieninės veiklos aprašymas (su </a:t>
            </a:r>
            <a:r>
              <a:rPr lang="lt-LT" dirty="0" smtClean="0"/>
              <a:t>nuotraukomis)</a:t>
            </a:r>
          </a:p>
          <a:p>
            <a:endParaRPr lang="lt-LT" dirty="0"/>
          </a:p>
          <a:p>
            <a:endParaRPr lang="lt-LT" dirty="0" smtClean="0"/>
          </a:p>
          <a:p>
            <a:endParaRPr lang="lt-LT" dirty="0"/>
          </a:p>
          <a:p>
            <a:endParaRPr lang="lt-LT" dirty="0" smtClean="0"/>
          </a:p>
          <a:p>
            <a:endParaRPr lang="lt-LT" dirty="0"/>
          </a:p>
          <a:p>
            <a:pPr marL="0" indent="0">
              <a:buNone/>
            </a:pPr>
            <a:r>
              <a:rPr lang="lt-LT" i="1" dirty="0"/>
              <a:t>Tęsti kitose skaidrėse (kiek reikalinga)</a:t>
            </a:r>
          </a:p>
          <a:p>
            <a:endParaRPr lang="lt-LT" dirty="0"/>
          </a:p>
        </p:txBody>
      </p:sp>
      <p:graphicFrame>
        <p:nvGraphicFramePr>
          <p:cNvPr id="4" name="Lentelė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340671"/>
              </p:ext>
            </p:extLst>
          </p:nvPr>
        </p:nvGraphicFramePr>
        <p:xfrm>
          <a:off x="65314" y="65314"/>
          <a:ext cx="8958943" cy="699390"/>
        </p:xfrm>
        <a:graphic>
          <a:graphicData uri="http://schemas.openxmlformats.org/drawingml/2006/table">
            <a:tbl>
              <a:tblPr/>
              <a:tblGrid>
                <a:gridCol w="8958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99390"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1695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152128"/>
          </a:xfrm>
        </p:spPr>
        <p:txBody>
          <a:bodyPr>
            <a:normAutofit/>
          </a:bodyPr>
          <a:lstStyle/>
          <a:p>
            <a:r>
              <a:rPr lang="lt-LT" dirty="0"/>
              <a:t>PO PRAKTIKOS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/>
          </a:bodyPr>
          <a:lstStyle/>
          <a:p>
            <a:r>
              <a:rPr lang="lt-LT" dirty="0"/>
              <a:t>Aprašyti kokius jaučiate pokyčius (ką išmokote, sužinojote, patobulinote, ką pamatėte, kokią patirtį perėmėte, kokią jaučiate naudą ir kt.)</a:t>
            </a:r>
          </a:p>
          <a:p>
            <a:endParaRPr lang="lt-LT" dirty="0"/>
          </a:p>
        </p:txBody>
      </p:sp>
      <p:graphicFrame>
        <p:nvGraphicFramePr>
          <p:cNvPr id="4" name="Lentelė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609125"/>
              </p:ext>
            </p:extLst>
          </p:nvPr>
        </p:nvGraphicFramePr>
        <p:xfrm>
          <a:off x="65314" y="65314"/>
          <a:ext cx="8958943" cy="699390"/>
        </p:xfrm>
        <a:graphic>
          <a:graphicData uri="http://schemas.openxmlformats.org/drawingml/2006/table">
            <a:tbl>
              <a:tblPr/>
              <a:tblGrid>
                <a:gridCol w="8958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99390"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3919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lt-LT" dirty="0"/>
              <a:t>Patarimai kitiems </a:t>
            </a:r>
            <a:r>
              <a:rPr lang="lt-LT" dirty="0" err="1"/>
              <a:t>Erasmus</a:t>
            </a:r>
            <a:r>
              <a:rPr lang="lt-LT" dirty="0"/>
              <a:t>+ programos dalyviams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/>
          </a:bodyPr>
          <a:lstStyle/>
          <a:p>
            <a:r>
              <a:rPr lang="lt-LT" dirty="0"/>
              <a:t> </a:t>
            </a:r>
          </a:p>
          <a:p>
            <a:r>
              <a:rPr lang="lt-LT" dirty="0"/>
              <a:t> </a:t>
            </a:r>
          </a:p>
          <a:p>
            <a:r>
              <a:rPr lang="lt-LT" dirty="0"/>
              <a:t> </a:t>
            </a:r>
          </a:p>
          <a:p>
            <a:r>
              <a:rPr lang="lt-LT" dirty="0"/>
              <a:t> </a:t>
            </a:r>
          </a:p>
          <a:p>
            <a:r>
              <a:rPr lang="lt-LT" dirty="0"/>
              <a:t> </a:t>
            </a:r>
          </a:p>
          <a:p>
            <a:endParaRPr lang="lt-LT" dirty="0"/>
          </a:p>
        </p:txBody>
      </p:sp>
      <p:graphicFrame>
        <p:nvGraphicFramePr>
          <p:cNvPr id="4" name="Lentelė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0314161"/>
              </p:ext>
            </p:extLst>
          </p:nvPr>
        </p:nvGraphicFramePr>
        <p:xfrm>
          <a:off x="65314" y="65314"/>
          <a:ext cx="8958943" cy="699390"/>
        </p:xfrm>
        <a:graphic>
          <a:graphicData uri="http://schemas.openxmlformats.org/drawingml/2006/table">
            <a:tbl>
              <a:tblPr/>
              <a:tblGrid>
                <a:gridCol w="8958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99390"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762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3613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>
                <a:solidFill>
                  <a:srgbClr val="FF0000"/>
                </a:solidFill>
              </a:rPr>
              <a:t>PASTABA</a:t>
            </a:r>
            <a:endParaRPr lang="lt-LT" dirty="0">
              <a:solidFill>
                <a:srgbClr val="FF0000"/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lt-LT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*Visą ataskaitą papildyti nuotraukomis. Įkelti efektus, muziką pagal savo nuožiūrą (šią skaidrę ištrinti).</a:t>
            </a:r>
            <a:endParaRPr lang="lt-LT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97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124</Words>
  <Application>Microsoft Office PowerPoint</Application>
  <PresentationFormat>Demonstracija ekrane (4:3)</PresentationFormat>
  <Paragraphs>26</Paragraphs>
  <Slides>7</Slides>
  <Notes>1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tema</vt:lpstr>
      <vt:lpstr>ERASMUS+ programos projektas ……………………………. (pavadinimas) ………………………………… (numeris)</vt:lpstr>
      <vt:lpstr>PRIIMANČIOS INSTITUCIJOS PAVADINIMAS</vt:lpstr>
      <vt:lpstr>PRIEŠ IŠVYKSTANT Į PRAKTIKĄ</vt:lpstr>
      <vt:lpstr>PRAKTIKA</vt:lpstr>
      <vt:lpstr>PO PRAKTIKOS</vt:lpstr>
      <vt:lpstr>Patarimai kitiems Erasmus+ programos dalyviams</vt:lpstr>
      <vt:lpstr>PASTABA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ERASMUS+ programos projektas „Šokolado ir marcipano panaudojimas konditerijoje“  Nr. 2015-1-LT01-KA102-013244</dc:title>
  <dc:creator>Vartotojas</dc:creator>
  <cp:lastModifiedBy>Namu</cp:lastModifiedBy>
  <cp:revision>10</cp:revision>
  <cp:lastPrinted>2016-02-26T11:43:13Z</cp:lastPrinted>
  <dcterms:created xsi:type="dcterms:W3CDTF">2015-12-21T15:30:25Z</dcterms:created>
  <dcterms:modified xsi:type="dcterms:W3CDTF">2020-03-24T19:43:41Z</dcterms:modified>
</cp:coreProperties>
</file>